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1" r:id="rId3"/>
    <p:sldId id="256" r:id="rId4"/>
    <p:sldId id="262" r:id="rId5"/>
    <p:sldId id="266" r:id="rId6"/>
    <p:sldId id="263" r:id="rId7"/>
    <p:sldId id="264" r:id="rId8"/>
    <p:sldId id="268" r:id="rId9"/>
    <p:sldId id="265" r:id="rId10"/>
    <p:sldId id="257" r:id="rId11"/>
    <p:sldId id="267" r:id="rId12"/>
    <p:sldId id="259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9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47;&#1059;&#1051;&#1068;&#1060;&#1048;&#1071;\Desktop\&#1042;%20&#1076;&#1074;&#1080;&#1078;&#1077;&#1085;&#1080;&#1080;\Means%20of%20Transport%20-%20English%20Language.mp4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7;&#1059;&#1051;&#1068;&#1060;&#1048;&#1071;\Desktop\&#1042;%20&#1076;&#1074;&#1080;&#1078;&#1077;&#1085;&#1080;&#1080;\Sp6-CD1(28).mp3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7;&#1059;&#1051;&#1068;&#1060;&#1048;&#1071;\Desktop\&#1042;%20&#1076;&#1074;&#1080;&#1078;&#1077;&#1085;&#1080;&#1080;\Sp6-CD1(27).mp3" TargetMode="Externa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eans of Transport - English Language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85800" y="514350"/>
            <a:ext cx="7239000" cy="5429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57600" y="-228600"/>
            <a:ext cx="5029200" cy="7086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You can`t turn right.</a:t>
            </a: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You can turn right.</a:t>
            </a: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You can drive at 25 mph.</a:t>
            </a: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You can go straight.</a:t>
            </a:r>
          </a:p>
          <a:p>
            <a:endParaRPr lang="en-US" dirty="0" smtClean="0"/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You can`t go here.</a:t>
            </a: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You can`t park here</a:t>
            </a:r>
            <a:r>
              <a:rPr lang="en-US" b="1" dirty="0" smtClean="0"/>
              <a:t>.</a:t>
            </a:r>
            <a:endParaRPr lang="ru-RU" b="1" dirty="0" smtClean="0"/>
          </a:p>
          <a:p>
            <a:endParaRPr lang="ru-RU" dirty="0"/>
          </a:p>
        </p:txBody>
      </p:sp>
      <p:pic>
        <p:nvPicPr>
          <p:cNvPr id="1026" name="Picture 2" descr="C:\Users\1\Downloads\поворот запрещё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04800"/>
            <a:ext cx="1066800" cy="1066800"/>
          </a:xfrm>
          <a:prstGeom prst="rect">
            <a:avLst/>
          </a:prstGeom>
          <a:noFill/>
        </p:spPr>
      </p:pic>
      <p:pic>
        <p:nvPicPr>
          <p:cNvPr id="1027" name="Picture 3" descr="C:\Users\1\Downloads\дорожный-знак-4.1.2-(движение-направо)-800x8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371600"/>
            <a:ext cx="1066800" cy="1066800"/>
          </a:xfrm>
          <a:prstGeom prst="rect">
            <a:avLst/>
          </a:prstGeom>
          <a:noFill/>
        </p:spPr>
      </p:pic>
      <p:pic>
        <p:nvPicPr>
          <p:cNvPr id="1029" name="Picture 5" descr="C:\Users\1\Downloads\IMG_1127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3505200"/>
            <a:ext cx="1066800" cy="1066800"/>
          </a:xfrm>
          <a:prstGeom prst="rect">
            <a:avLst/>
          </a:prstGeom>
          <a:noFill/>
        </p:spPr>
      </p:pic>
      <p:pic>
        <p:nvPicPr>
          <p:cNvPr id="1030" name="Picture 6" descr="C:\Users\1\Downloads\116682717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2438400"/>
            <a:ext cx="1524000" cy="1107282"/>
          </a:xfrm>
          <a:prstGeom prst="rect">
            <a:avLst/>
          </a:prstGeom>
          <a:noFill/>
        </p:spPr>
      </p:pic>
      <p:pic>
        <p:nvPicPr>
          <p:cNvPr id="7" name="Picture 2" descr="C:\Users\1\Downloads\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" y="4572000"/>
            <a:ext cx="1102635" cy="1066800"/>
          </a:xfrm>
          <a:prstGeom prst="rect">
            <a:avLst/>
          </a:prstGeom>
          <a:noFill/>
        </p:spPr>
      </p:pic>
      <p:pic>
        <p:nvPicPr>
          <p:cNvPr id="8" name="Picture 4" descr="https://im3-tub-ru.yandex.net/i?id=a053a9915e7baa6452a9ab447d202924&amp;n=33&amp;h=215&amp;w=2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9600" y="5638799"/>
            <a:ext cx="1219200" cy="1219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3886199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4400" b="1" dirty="0" smtClean="0"/>
          </a:p>
          <a:p>
            <a:pPr algn="ctr">
              <a:buNone/>
            </a:pPr>
            <a:endParaRPr lang="ru-RU" sz="4400" b="1" dirty="0" smtClean="0"/>
          </a:p>
          <a:p>
            <a:pPr algn="ctr">
              <a:buNone/>
            </a:pPr>
            <a:endParaRPr lang="ru-RU" sz="4400" b="1" dirty="0" smtClean="0"/>
          </a:p>
          <a:p>
            <a:pPr algn="ctr">
              <a:buNone/>
            </a:pPr>
            <a:r>
              <a:rPr lang="en-US" sz="4400" b="1" dirty="0" smtClean="0"/>
              <a:t>Ex.4,p.28</a:t>
            </a:r>
            <a:r>
              <a:rPr lang="en-US" sz="4400" b="1" dirty="0" smtClean="0"/>
              <a:t>.</a:t>
            </a:r>
          </a:p>
        </p:txBody>
      </p:sp>
      <p:pic>
        <p:nvPicPr>
          <p:cNvPr id="4" name="Sp6-CD1(28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4905375"/>
            <a:ext cx="1952625" cy="1952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781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Driving directions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7500" lnSpcReduction="20000"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tern left/right…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поворот на право, лево</a:t>
            </a:r>
            <a:endParaRPr lang="en-US" sz="4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go down…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идти </a:t>
            </a:r>
            <a:endParaRPr lang="en-US" sz="4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go straight…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идти прямо</a:t>
            </a:r>
            <a:endParaRPr lang="en-US" sz="4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go towards…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идти по направлению</a:t>
            </a:r>
            <a:endParaRPr lang="en-US" sz="4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stop at the traffic lights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остановиться на светофоре</a:t>
            </a:r>
            <a:endParaRPr lang="en-US" sz="4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park in front of…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припарковаться на против </a:t>
            </a:r>
            <a:endParaRPr lang="en-US" sz="4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Homework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Ex. 2,3, p.18 (WB).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 </a:t>
            </a:r>
            <a:r>
              <a:rPr lang="en-US" b="1" dirty="0" smtClean="0"/>
              <a:t>14</a:t>
            </a:r>
            <a:r>
              <a:rPr lang="en-US" b="1" baseline="30000" dirty="0" smtClean="0"/>
              <a:t>th</a:t>
            </a:r>
            <a:r>
              <a:rPr lang="en-US" b="1" dirty="0" smtClean="0"/>
              <a:t> of November.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5400" b="1" dirty="0" smtClean="0"/>
              <a:t>On the move.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143000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Means of transport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0" y="1447800"/>
            <a:ext cx="7696200" cy="48768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600" b="1" dirty="0" smtClean="0">
                <a:solidFill>
                  <a:schemeClr val="tx1"/>
                </a:solidFill>
              </a:rPr>
              <a:t>Plane  -  </a:t>
            </a:r>
            <a:r>
              <a:rPr lang="ba-RU" sz="3600" b="1" dirty="0" smtClean="0">
                <a:solidFill>
                  <a:schemeClr val="tx1"/>
                </a:solidFill>
              </a:rPr>
              <a:t>самолет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algn="l"/>
            <a:r>
              <a:rPr lang="en-US" sz="3600" b="1" dirty="0" smtClean="0">
                <a:solidFill>
                  <a:schemeClr val="tx1"/>
                </a:solidFill>
              </a:rPr>
              <a:t>Bike</a:t>
            </a:r>
            <a:r>
              <a:rPr lang="ba-RU" sz="3600" b="1" dirty="0" smtClean="0">
                <a:solidFill>
                  <a:schemeClr val="tx1"/>
                </a:solidFill>
              </a:rPr>
              <a:t>     -  велосипед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algn="l"/>
            <a:r>
              <a:rPr lang="en-US" sz="3600" b="1" dirty="0" smtClean="0">
                <a:solidFill>
                  <a:schemeClr val="tx1"/>
                </a:solidFill>
              </a:rPr>
              <a:t>Car</a:t>
            </a:r>
            <a:r>
              <a:rPr lang="ba-RU" sz="3600" b="1" dirty="0" smtClean="0">
                <a:solidFill>
                  <a:schemeClr val="tx1"/>
                </a:solidFill>
              </a:rPr>
              <a:t>       -автомобиль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algn="l"/>
            <a:r>
              <a:rPr lang="en-US" sz="3600" b="1" dirty="0" smtClean="0">
                <a:solidFill>
                  <a:schemeClr val="tx1"/>
                </a:solidFill>
              </a:rPr>
              <a:t>Boat</a:t>
            </a:r>
            <a:r>
              <a:rPr lang="ba-RU" sz="3600" b="1" dirty="0" smtClean="0">
                <a:solidFill>
                  <a:schemeClr val="tx1"/>
                </a:solidFill>
              </a:rPr>
              <a:t>     - лодка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algn="l"/>
            <a:r>
              <a:rPr lang="en-US" sz="3600" b="1" dirty="0" smtClean="0">
                <a:solidFill>
                  <a:schemeClr val="tx1"/>
                </a:solidFill>
              </a:rPr>
              <a:t>Motorcycle</a:t>
            </a:r>
            <a:r>
              <a:rPr lang="ba-RU" sz="3600" b="1" dirty="0" smtClean="0">
                <a:solidFill>
                  <a:schemeClr val="tx1"/>
                </a:solidFill>
              </a:rPr>
              <a:t>      -  мотоцикл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algn="l"/>
            <a:r>
              <a:rPr lang="en-US" sz="3600" b="1" dirty="0" smtClean="0">
                <a:solidFill>
                  <a:schemeClr val="tx1"/>
                </a:solidFill>
              </a:rPr>
              <a:t>Lorry</a:t>
            </a:r>
            <a:r>
              <a:rPr lang="ba-RU" sz="3600" b="1" dirty="0" smtClean="0">
                <a:solidFill>
                  <a:schemeClr val="tx1"/>
                </a:solidFill>
              </a:rPr>
              <a:t>       - грузовик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algn="l"/>
            <a:r>
              <a:rPr lang="en-US" sz="3600" b="1" dirty="0" smtClean="0">
                <a:solidFill>
                  <a:schemeClr val="tx1"/>
                </a:solidFill>
              </a:rPr>
              <a:t>Jet ski</a:t>
            </a:r>
            <a:r>
              <a:rPr lang="ba-RU" sz="3600" b="1" dirty="0" smtClean="0">
                <a:solidFill>
                  <a:schemeClr val="tx1"/>
                </a:solidFill>
              </a:rPr>
              <a:t>      -       гидроцикл</a:t>
            </a:r>
            <a:r>
              <a:rPr lang="en-US" sz="3600" b="1" dirty="0" smtClean="0">
                <a:solidFill>
                  <a:schemeClr val="tx1"/>
                </a:solidFill>
              </a:rPr>
              <a:t> (</a:t>
            </a:r>
            <a:r>
              <a:rPr lang="ru-RU" sz="3600" b="1" dirty="0" err="1" smtClean="0">
                <a:solidFill>
                  <a:schemeClr val="tx1"/>
                </a:solidFill>
              </a:rPr>
              <a:t>аквабайк</a:t>
            </a:r>
            <a:r>
              <a:rPr lang="en-US" sz="3600" b="1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US" sz="3600" b="1" dirty="0" smtClean="0">
                <a:solidFill>
                  <a:schemeClr val="tx1"/>
                </a:solidFill>
              </a:rPr>
              <a:t>Helicopter</a:t>
            </a:r>
            <a:r>
              <a:rPr lang="ba-RU" sz="3600" b="1" dirty="0" smtClean="0">
                <a:solidFill>
                  <a:schemeClr val="tx1"/>
                </a:solidFill>
              </a:rPr>
              <a:t>     -     вертолет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algn="l"/>
            <a:r>
              <a:rPr lang="en-US" sz="3600" b="1" dirty="0" smtClean="0">
                <a:solidFill>
                  <a:schemeClr val="tx1"/>
                </a:solidFill>
              </a:rPr>
              <a:t>Horse</a:t>
            </a:r>
            <a:r>
              <a:rPr lang="ba-RU" sz="3600" b="1" dirty="0" smtClean="0">
                <a:solidFill>
                  <a:schemeClr val="tx1"/>
                </a:solidFill>
              </a:rPr>
              <a:t>   -   лошадь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algn="l"/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400" b="1" dirty="0" smtClean="0"/>
          </a:p>
          <a:p>
            <a:pPr algn="ctr">
              <a:buNone/>
            </a:pPr>
            <a:endParaRPr lang="en-US" sz="4400" b="1" dirty="0" smtClean="0"/>
          </a:p>
          <a:p>
            <a:pPr algn="ctr">
              <a:buNone/>
            </a:pPr>
            <a:endParaRPr lang="en-US" sz="4400" b="1" dirty="0" smtClean="0"/>
          </a:p>
          <a:p>
            <a:pPr algn="ctr">
              <a:buNone/>
            </a:pPr>
            <a:endParaRPr lang="en-US" sz="4400" b="1" dirty="0" smtClean="0"/>
          </a:p>
          <a:p>
            <a:pPr algn="ctr">
              <a:buNone/>
            </a:pPr>
            <a:r>
              <a:rPr lang="en-US" sz="4400" b="1" dirty="0" smtClean="0"/>
              <a:t>Ex.1,p.28.</a:t>
            </a:r>
          </a:p>
        </p:txBody>
      </p:sp>
      <p:pic>
        <p:nvPicPr>
          <p:cNvPr id="5" name="Sp6-CD1(27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43800" y="5257800"/>
            <a:ext cx="1600200" cy="1600200"/>
          </a:xfrm>
          <a:prstGeom prst="rect">
            <a:avLst/>
          </a:prstGeom>
        </p:spPr>
      </p:pic>
      <p:pic>
        <p:nvPicPr>
          <p:cNvPr id="1026" name="Picture 2" descr="C:\Users\ЗУЛЬФИЯ\Documents\Без названи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533400"/>
            <a:ext cx="5740582" cy="403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69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4400" b="1" dirty="0" smtClean="0"/>
          </a:p>
          <a:p>
            <a:pPr algn="ctr">
              <a:buNone/>
            </a:pPr>
            <a:endParaRPr lang="ru-RU" sz="4400" b="1" dirty="0" smtClean="0"/>
          </a:p>
          <a:p>
            <a:pPr algn="ctr">
              <a:buNone/>
            </a:pPr>
            <a:r>
              <a:rPr lang="en-US" sz="4400" b="1" dirty="0" smtClean="0"/>
              <a:t>Ex.1,p.18</a:t>
            </a:r>
            <a:r>
              <a:rPr lang="en-US" sz="4400" b="1" dirty="0" smtClean="0"/>
              <a:t>.(WB)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  can ride a bike, but I </a:t>
            </a:r>
            <a:r>
              <a:rPr lang="en-US" b="1" dirty="0" err="1" smtClean="0"/>
              <a:t>can</a:t>
            </a:r>
            <a:r>
              <a:rPr lang="en-US" b="1" dirty="0" err="1" smtClean="0">
                <a:sym typeface="Symbol"/>
              </a:rPr>
              <a:t></a:t>
            </a:r>
            <a:r>
              <a:rPr lang="en-US" b="1" dirty="0" err="1" smtClean="0"/>
              <a:t>t</a:t>
            </a:r>
            <a:r>
              <a:rPr lang="en-US" b="1" dirty="0" smtClean="0"/>
              <a:t> drive a car.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   </a:t>
            </a: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b="1" dirty="0" smtClean="0"/>
              <a:t>Can –  </a:t>
            </a:r>
            <a:r>
              <a:rPr lang="ba-RU" sz="4400" b="1" dirty="0" smtClean="0"/>
              <a:t>уметь, мочь </a:t>
            </a:r>
          </a:p>
          <a:p>
            <a:pPr algn="ctr">
              <a:buNone/>
            </a:pPr>
            <a:r>
              <a:rPr lang="ba-RU" sz="4400" b="1" dirty="0" smtClean="0"/>
              <a:t>(выражает физическую или умственную способность что-либо делать</a:t>
            </a:r>
            <a:r>
              <a:rPr lang="en-US" sz="4400" b="1" dirty="0" smtClean="0"/>
              <a:t>(</a:t>
            </a:r>
            <a:r>
              <a:rPr lang="en-US" sz="4400" b="1" u="sng" dirty="0" smtClean="0"/>
              <a:t>ability</a:t>
            </a:r>
            <a:r>
              <a:rPr lang="en-US" sz="4400" b="1" dirty="0" smtClean="0"/>
              <a:t>)</a:t>
            </a:r>
            <a:r>
              <a:rPr lang="ba-RU" sz="4400" b="1" dirty="0" smtClean="0"/>
              <a:t>)</a:t>
            </a:r>
          </a:p>
          <a:p>
            <a:pPr algn="ctr">
              <a:buNone/>
            </a:pPr>
            <a:r>
              <a:rPr lang="en-US" sz="4400" b="1" dirty="0" smtClean="0"/>
              <a:t>Ex.2, p.28.</a:t>
            </a:r>
            <a:endParaRPr lang="ba-RU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248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400" b="1" dirty="0" smtClean="0"/>
              <a:t>Make your right hand clap, clap, clap. </a:t>
            </a:r>
            <a:endParaRPr lang="ru-RU" sz="4400" b="1" dirty="0" smtClean="0"/>
          </a:p>
          <a:p>
            <a:pPr>
              <a:buNone/>
            </a:pPr>
            <a:r>
              <a:rPr lang="en-US" sz="4400" i="1" dirty="0" smtClean="0"/>
              <a:t>(</a:t>
            </a:r>
            <a:r>
              <a:rPr lang="ru-RU" sz="4400" i="1" dirty="0" smtClean="0"/>
              <a:t>хлопаем правой ладошкой по левой)</a:t>
            </a:r>
            <a:endParaRPr lang="ru-RU" sz="4400" dirty="0" smtClean="0"/>
          </a:p>
          <a:p>
            <a:pPr>
              <a:buNone/>
            </a:pPr>
            <a:r>
              <a:rPr lang="en-US" sz="4400" b="1" dirty="0" smtClean="0"/>
              <a:t>Make your left hand clap, clap, clap. </a:t>
            </a:r>
            <a:r>
              <a:rPr lang="en-US" sz="4400" i="1" dirty="0" smtClean="0"/>
              <a:t>(</a:t>
            </a:r>
            <a:r>
              <a:rPr lang="ru-RU" sz="4400" i="1" dirty="0" smtClean="0"/>
              <a:t>хлопаем левой ладошкой по правой)</a:t>
            </a:r>
            <a:endParaRPr lang="ru-RU" sz="4400" dirty="0" smtClean="0"/>
          </a:p>
          <a:p>
            <a:pPr>
              <a:buNone/>
            </a:pPr>
            <a:r>
              <a:rPr lang="en-US" sz="4400" b="1" dirty="0" smtClean="0"/>
              <a:t>Turn around 1,2,3.</a:t>
            </a:r>
            <a:r>
              <a:rPr lang="en-US" sz="4400" dirty="0" smtClean="0"/>
              <a:t> </a:t>
            </a:r>
            <a:r>
              <a:rPr lang="en-US" sz="4400" i="1" dirty="0" smtClean="0"/>
              <a:t>(</a:t>
            </a:r>
            <a:r>
              <a:rPr lang="ru-RU" sz="4400" i="1" dirty="0" smtClean="0"/>
              <a:t>поворот вокруг себя)</a:t>
            </a:r>
            <a:endParaRPr lang="ru-RU" sz="4400" dirty="0" smtClean="0"/>
          </a:p>
          <a:p>
            <a:pPr>
              <a:buNone/>
            </a:pPr>
            <a:r>
              <a:rPr lang="en-US" sz="4400" b="1" dirty="0" smtClean="0"/>
              <a:t>It is easy, you can see !</a:t>
            </a:r>
            <a:endParaRPr lang="en-US" sz="4400" dirty="0" smtClean="0"/>
          </a:p>
          <a:p>
            <a:pPr>
              <a:buNone/>
            </a:pPr>
            <a:r>
              <a:rPr lang="en-US" sz="4400" b="1" dirty="0" smtClean="0"/>
              <a:t>Make your right foot tap, tap, tap.</a:t>
            </a:r>
            <a:r>
              <a:rPr lang="en-US" sz="4400" b="1" i="1" dirty="0" smtClean="0"/>
              <a:t> </a:t>
            </a:r>
            <a:r>
              <a:rPr lang="en-US" sz="4400" i="1" dirty="0" smtClean="0"/>
              <a:t>(</a:t>
            </a:r>
            <a:r>
              <a:rPr lang="ru-RU" sz="4400" i="1" dirty="0" smtClean="0"/>
              <a:t>топаем правой ножкой)</a:t>
            </a:r>
            <a:endParaRPr lang="ru-RU" sz="4400" dirty="0" smtClean="0"/>
          </a:p>
          <a:p>
            <a:pPr>
              <a:buNone/>
            </a:pPr>
            <a:r>
              <a:rPr lang="en-US" sz="4400" b="1" dirty="0" smtClean="0"/>
              <a:t>Make your left foot tap, tap, tap.</a:t>
            </a:r>
            <a:r>
              <a:rPr lang="en-US" sz="4400" i="1" dirty="0" smtClean="0"/>
              <a:t> (</a:t>
            </a:r>
            <a:r>
              <a:rPr lang="ru-RU" sz="4400" i="1" dirty="0" smtClean="0"/>
              <a:t>топаем левой ножкой)</a:t>
            </a:r>
            <a:endParaRPr lang="ru-RU" sz="4400" dirty="0" smtClean="0"/>
          </a:p>
          <a:p>
            <a:pPr>
              <a:buNone/>
            </a:pPr>
            <a:r>
              <a:rPr lang="en-US" sz="4400" b="1" dirty="0" smtClean="0"/>
              <a:t>Turn around 1,2,3.</a:t>
            </a:r>
            <a:r>
              <a:rPr lang="en-US" sz="4400" i="1" dirty="0" smtClean="0"/>
              <a:t> (</a:t>
            </a:r>
            <a:r>
              <a:rPr lang="ru-RU" sz="4400" i="1" dirty="0" smtClean="0"/>
              <a:t>поворот вокруг себя)</a:t>
            </a:r>
            <a:endParaRPr lang="ru-RU" sz="4400" dirty="0" smtClean="0"/>
          </a:p>
          <a:p>
            <a:pPr>
              <a:buNone/>
            </a:pPr>
            <a:r>
              <a:rPr lang="en-US" sz="4400" b="1" dirty="0" smtClean="0"/>
              <a:t>It is easy, you can see !</a:t>
            </a:r>
            <a:endParaRPr lang="en-US" sz="4400" dirty="0" smtClean="0"/>
          </a:p>
          <a:p>
            <a:pPr algn="ctr">
              <a:buNone/>
            </a:pPr>
            <a:endParaRPr lang="en-US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 smtClean="0"/>
              <a:t> Can</a:t>
            </a:r>
          </a:p>
          <a:p>
            <a:pPr algn="ctr"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      Permission             Prohibition</a:t>
            </a:r>
          </a:p>
          <a:p>
            <a:pPr>
              <a:buNone/>
            </a:pPr>
            <a:r>
              <a:rPr lang="en-US" sz="4400" b="1" dirty="0" smtClean="0"/>
              <a:t>   (</a:t>
            </a:r>
            <a:r>
              <a:rPr lang="ru-RU" sz="4400" b="1" dirty="0" smtClean="0"/>
              <a:t>разрешение)             (запрет)</a:t>
            </a:r>
          </a:p>
          <a:p>
            <a:pPr algn="ctr">
              <a:buNone/>
            </a:pPr>
            <a:endParaRPr lang="en-US" sz="4400" b="1" dirty="0" smtClean="0"/>
          </a:p>
          <a:p>
            <a:pPr algn="ctr">
              <a:buNone/>
            </a:pPr>
            <a:endParaRPr lang="en-US" sz="4400" b="1" dirty="0" smtClean="0"/>
          </a:p>
          <a:p>
            <a:pPr algn="ctr">
              <a:buNone/>
            </a:pPr>
            <a:r>
              <a:rPr lang="en-US" sz="4400" b="1" dirty="0" smtClean="0"/>
              <a:t>Ex.3, p.28.</a:t>
            </a:r>
          </a:p>
        </p:txBody>
      </p:sp>
      <p:sp>
        <p:nvSpPr>
          <p:cNvPr id="4" name="Стрелка вниз 3"/>
          <p:cNvSpPr/>
          <p:nvPr/>
        </p:nvSpPr>
        <p:spPr>
          <a:xfrm rot="1910603">
            <a:off x="3593498" y="1282787"/>
            <a:ext cx="231295" cy="978408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rot="19665397">
            <a:off x="5499941" y="1285200"/>
            <a:ext cx="244569" cy="978408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175</Words>
  <Application>Microsoft Office PowerPoint</Application>
  <PresentationFormat>Экран (4:3)</PresentationFormat>
  <Paragraphs>70</Paragraphs>
  <Slides>13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Слайд 1</vt:lpstr>
      <vt:lpstr>The  14th of November.</vt:lpstr>
      <vt:lpstr>Means of transport</vt:lpstr>
      <vt:lpstr>Слайд 4</vt:lpstr>
      <vt:lpstr>Слайд 5</vt:lpstr>
      <vt:lpstr>     I  can ride a bike, but I cant drive a car.</vt:lpstr>
      <vt:lpstr>Слайд 7</vt:lpstr>
      <vt:lpstr>Слайд 8</vt:lpstr>
      <vt:lpstr>Слайд 9</vt:lpstr>
      <vt:lpstr>Слайд 10</vt:lpstr>
      <vt:lpstr>Слайд 11</vt:lpstr>
      <vt:lpstr>Driving directions</vt:lpstr>
      <vt:lpstr>Homework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move</dc:title>
  <dc:creator>Анастасия</dc:creator>
  <cp:lastModifiedBy>ЗУЛЬФИЯ</cp:lastModifiedBy>
  <cp:revision>29</cp:revision>
  <dcterms:created xsi:type="dcterms:W3CDTF">2016-10-11T16:01:35Z</dcterms:created>
  <dcterms:modified xsi:type="dcterms:W3CDTF">2018-11-14T04:01:48Z</dcterms:modified>
</cp:coreProperties>
</file>